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32512000" cy="18288000"/>
  <p:notesSz cx="6797675" cy="9928225"/>
  <p:defaultTextStyle>
    <a:defPPr>
      <a:defRPr lang="lv-LV"/>
    </a:defPPr>
    <a:lvl1pPr marL="0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1pPr>
    <a:lvl2pPr marL="38074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2pPr>
    <a:lvl3pPr marL="761483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3pPr>
    <a:lvl4pPr marL="1142224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4pPr>
    <a:lvl5pPr marL="1522965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5pPr>
    <a:lvl6pPr marL="1903707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6pPr>
    <a:lvl7pPr marL="2284448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7pPr>
    <a:lvl8pPr marL="2665189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8pPr>
    <a:lvl9pPr marL="3045931" algn="l" defTabSz="761483" rtl="0" eaLnBrk="1" latinLnBrk="0" hangingPunct="1">
      <a:defRPr sz="14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0" userDrawn="1">
          <p15:clr>
            <a:srgbClr val="A4A3A4"/>
          </p15:clr>
        </p15:guide>
        <p15:guide id="2" pos="4946" userDrawn="1">
          <p15:clr>
            <a:srgbClr val="A4A3A4"/>
          </p15:clr>
        </p15:guide>
        <p15:guide id="3" orient="horz" pos="6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1C"/>
    <a:srgbClr val="FFC000"/>
    <a:srgbClr val="E3E3E3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9" autoAdjust="0"/>
    <p:restoredTop sz="95969" autoAdjust="0"/>
  </p:normalViewPr>
  <p:slideViewPr>
    <p:cSldViewPr>
      <p:cViewPr varScale="1">
        <p:scale>
          <a:sx n="36" d="100"/>
          <a:sy n="36" d="100"/>
        </p:scale>
        <p:origin x="48" y="130"/>
      </p:cViewPr>
      <p:guideLst>
        <p:guide orient="horz" pos="2620"/>
        <p:guide pos="4946"/>
        <p:guide orient="horz" pos="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458524" y="265245"/>
            <a:ext cx="2331837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2889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Mandatory field: ENTER THE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458524" y="3443562"/>
            <a:ext cx="14222222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</a:t>
            </a:r>
            <a:r>
              <a:rPr lang="lv-LV" baseline="0" dirty="0"/>
              <a:t>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baseline="0" dirty="0"/>
              <a:t> </a:t>
            </a:r>
            <a:r>
              <a:rPr lang="lv-LV" baseline="0" dirty="0" err="1"/>
              <a:t>rather</a:t>
            </a:r>
            <a:r>
              <a:rPr lang="lv-LV" baseline="0" dirty="0"/>
              <a:t> just </a:t>
            </a:r>
            <a:r>
              <a:rPr lang="lv-LV" baseline="0" dirty="0" err="1"/>
              <a:t>an</a:t>
            </a:r>
            <a:r>
              <a:rPr lang="lv-LV" baseline="0" dirty="0"/>
              <a:t> </a:t>
            </a:r>
            <a:r>
              <a:rPr lang="lv-LV" baseline="0" dirty="0" err="1"/>
              <a:t>example</a:t>
            </a:r>
            <a:r>
              <a:rPr lang="lv-LV" baseline="0" dirty="0"/>
              <a:t> 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1458524" y="1765150"/>
            <a:ext cx="14190134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4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5689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/>
              <a:t>Mandatory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458524" y="2743200"/>
            <a:ext cx="14207621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 baseline="0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Introduction</a:t>
            </a:r>
            <a:r>
              <a:rPr lang="lv-LV" dirty="0"/>
              <a:t>  </a:t>
            </a:r>
            <a:endParaRPr lang="en-US" dirty="0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1458524" y="6200335"/>
            <a:ext cx="14221732" cy="26965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458524" y="9720580"/>
            <a:ext cx="14253423" cy="2451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7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1458524" y="9020219"/>
            <a:ext cx="14222219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Aim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project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458524" y="13077704"/>
            <a:ext cx="14199321" cy="33391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1458524" y="12295881"/>
            <a:ext cx="14245126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Materials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methods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16711162" y="3443564"/>
            <a:ext cx="14358692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1" name="Text Placeholder 14"/>
          <p:cNvSpPr>
            <a:spLocks noGrp="1"/>
          </p:cNvSpPr>
          <p:nvPr>
            <p:ph type="body" sz="quarter" idx="20" hasCustomPrompt="1"/>
          </p:nvPr>
        </p:nvSpPr>
        <p:spPr>
          <a:xfrm>
            <a:off x="16711162" y="2743200"/>
            <a:ext cx="14358692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Results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3" name="Chart Placeholder 32"/>
          <p:cNvSpPr>
            <a:spLocks noGrp="1"/>
          </p:cNvSpPr>
          <p:nvPr>
            <p:ph type="chart" sz="quarter" idx="21" hasCustomPrompt="1"/>
          </p:nvPr>
        </p:nvSpPr>
        <p:spPr>
          <a:xfrm>
            <a:off x="16711162" y="6474755"/>
            <a:ext cx="14358692" cy="3259447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37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16711162" y="10489674"/>
            <a:ext cx="14358692" cy="592713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just"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273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38" name="Text Placeholder 14"/>
          <p:cNvSpPr>
            <a:spLocks noGrp="1"/>
          </p:cNvSpPr>
          <p:nvPr>
            <p:ph type="body" sz="quarter" idx="23" hasCustomPrompt="1"/>
          </p:nvPr>
        </p:nvSpPr>
        <p:spPr>
          <a:xfrm>
            <a:off x="16711162" y="9768781"/>
            <a:ext cx="14358692" cy="4922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500" u="none">
                <a:solidFill>
                  <a:srgbClr val="8E00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Conclusions</a:t>
            </a:r>
            <a:endParaRPr lang="lv-LV" dirty="0"/>
          </a:p>
          <a:p>
            <a:pPr lvl="0"/>
            <a:endParaRPr lang="en-US" dirty="0"/>
          </a:p>
        </p:txBody>
      </p:sp>
      <p:sp>
        <p:nvSpPr>
          <p:cNvPr id="39" name="Text Placeholder 14"/>
          <p:cNvSpPr>
            <a:spLocks noGrp="1"/>
          </p:cNvSpPr>
          <p:nvPr>
            <p:ph type="body" sz="quarter" idx="24" hasCustomPrompt="1"/>
          </p:nvPr>
        </p:nvSpPr>
        <p:spPr>
          <a:xfrm>
            <a:off x="25171400" y="575048"/>
            <a:ext cx="5898454" cy="5737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r">
              <a:defRPr sz="3000" b="1" u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4867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Submission</a:t>
            </a:r>
            <a:r>
              <a:rPr lang="lv-LV" dirty="0"/>
              <a:t> ID (</a:t>
            </a: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)</a:t>
            </a:r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6" hasCustomPrompt="1"/>
          </p:nvPr>
        </p:nvSpPr>
        <p:spPr>
          <a:xfrm>
            <a:off x="1973222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9"/>
          </p:nvPr>
        </p:nvSpPr>
        <p:spPr>
          <a:xfrm flipV="1">
            <a:off x="1458524" y="3338777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 algn="l">
              <a:defRPr>
                <a:noFill/>
              </a:defRPr>
            </a:lvl3pPr>
            <a:lvl4pPr algn="l">
              <a:defRPr>
                <a:noFill/>
              </a:defRPr>
            </a:lvl4pPr>
            <a:lvl5pPr algn="l"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2" name="Text Placeholder 2"/>
          <p:cNvSpPr>
            <a:spLocks noGrp="1"/>
          </p:cNvSpPr>
          <p:nvPr>
            <p:ph type="body" sz="quarter" idx="30"/>
          </p:nvPr>
        </p:nvSpPr>
        <p:spPr>
          <a:xfrm flipV="1">
            <a:off x="16711162" y="3341491"/>
            <a:ext cx="14336000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31"/>
          </p:nvPr>
        </p:nvSpPr>
        <p:spPr>
          <a:xfrm flipV="1">
            <a:off x="16711162" y="1034281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33"/>
          </p:nvPr>
        </p:nvSpPr>
        <p:spPr>
          <a:xfrm flipV="1">
            <a:off x="1458524" y="12898551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34"/>
          </p:nvPr>
        </p:nvSpPr>
        <p:spPr>
          <a:xfrm flipV="1">
            <a:off x="1458524" y="9592776"/>
            <a:ext cx="14222222" cy="10873"/>
          </a:xfrm>
          <a:prstGeom prst="rect">
            <a:avLst/>
          </a:prstGeom>
          <a:solidFill>
            <a:srgbClr val="8E001C"/>
          </a:solid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35" hasCustomPrompt="1"/>
          </p:nvPr>
        </p:nvSpPr>
        <p:spPr>
          <a:xfrm>
            <a:off x="23781039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36" hasCustomPrompt="1"/>
          </p:nvPr>
        </p:nvSpPr>
        <p:spPr>
          <a:xfrm>
            <a:off x="27829854" y="1676400"/>
            <a:ext cx="3240000" cy="1012708"/>
          </a:xfrm>
          <a:prstGeom prst="rect">
            <a:avLst/>
          </a:prstGeom>
        </p:spPr>
        <p:txBody>
          <a:bodyPr lIns="0" tIns="0" rIns="0" bIns="0"/>
          <a:lstStyle>
            <a:lvl1pPr>
              <a:defRPr sz="3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11387" userDrawn="1">
          <p15:clr>
            <a:srgbClr val="FBAE40"/>
          </p15:clr>
        </p15:guide>
        <p15:guide id="2" orient="horz" pos="31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901" y="16848000"/>
            <a:ext cx="32514901" cy="1440000"/>
          </a:xfrm>
          <a:prstGeom prst="rect">
            <a:avLst/>
          </a:prstGeom>
          <a:solidFill>
            <a:srgbClr val="E3E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9413" tIns="69705" rIns="139413" bIns="697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lv-LV" sz="4134"/>
          </a:p>
        </p:txBody>
      </p:sp>
      <p:pic>
        <p:nvPicPr>
          <p:cNvPr id="9" name="Grafika 8">
            <a:extLst>
              <a:ext uri="{FF2B5EF4-FFF2-40B4-BE49-F238E27FC236}">
                <a16:creationId xmlns:a16="http://schemas.microsoft.com/office/drawing/2014/main" id="{F72FFD37-7468-42AD-389F-428B1B780D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05701" y="17055600"/>
            <a:ext cx="2100599" cy="1080000"/>
          </a:xfrm>
          <a:prstGeom prst="rect">
            <a:avLst/>
          </a:prstGeom>
        </p:spPr>
      </p:pic>
      <p:pic>
        <p:nvPicPr>
          <p:cNvPr id="13" name="Grafika 12">
            <a:extLst>
              <a:ext uri="{FF2B5EF4-FFF2-40B4-BE49-F238E27FC236}">
                <a16:creationId xmlns:a16="http://schemas.microsoft.com/office/drawing/2014/main" id="{F916010B-F595-3F39-411B-6AA7FA214B4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0" y="0"/>
            <a:ext cx="32512000" cy="1392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697067" eaLnBrk="1" hangingPunct="1">
        <a:defRPr>
          <a:latin typeface="+mn-lt"/>
          <a:ea typeface="+mn-ea"/>
          <a:cs typeface="+mn-cs"/>
        </a:defRPr>
      </a:lvl2pPr>
      <a:lvl3pPr marL="1394138" eaLnBrk="1" hangingPunct="1">
        <a:defRPr>
          <a:latin typeface="+mn-lt"/>
          <a:ea typeface="+mn-ea"/>
          <a:cs typeface="+mn-cs"/>
        </a:defRPr>
      </a:lvl3pPr>
      <a:lvl4pPr marL="2091208" eaLnBrk="1" hangingPunct="1">
        <a:defRPr>
          <a:latin typeface="+mn-lt"/>
          <a:ea typeface="+mn-ea"/>
          <a:cs typeface="+mn-cs"/>
        </a:defRPr>
      </a:lvl4pPr>
      <a:lvl5pPr marL="2788275" eaLnBrk="1" hangingPunct="1">
        <a:defRPr>
          <a:latin typeface="+mn-lt"/>
          <a:ea typeface="+mn-ea"/>
          <a:cs typeface="+mn-cs"/>
        </a:defRPr>
      </a:lvl5pPr>
      <a:lvl6pPr marL="3485346" eaLnBrk="1" hangingPunct="1">
        <a:defRPr>
          <a:latin typeface="+mn-lt"/>
          <a:ea typeface="+mn-ea"/>
          <a:cs typeface="+mn-cs"/>
        </a:defRPr>
      </a:lvl6pPr>
      <a:lvl7pPr marL="4182416" eaLnBrk="1" hangingPunct="1">
        <a:defRPr>
          <a:latin typeface="+mn-lt"/>
          <a:ea typeface="+mn-ea"/>
          <a:cs typeface="+mn-cs"/>
        </a:defRPr>
      </a:lvl7pPr>
      <a:lvl8pPr marL="4879483" eaLnBrk="1" hangingPunct="1">
        <a:defRPr>
          <a:latin typeface="+mn-lt"/>
          <a:ea typeface="+mn-ea"/>
          <a:cs typeface="+mn-cs"/>
        </a:defRPr>
      </a:lvl8pPr>
      <a:lvl9pPr marL="5576554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296" userDrawn="1">
          <p15:clr>
            <a:srgbClr val="F26B43"/>
          </p15:clr>
        </p15:guide>
        <p15:guide id="4" orient="horz" pos="1224" userDrawn="1">
          <p15:clr>
            <a:srgbClr val="F26B43"/>
          </p15:clr>
        </p15:guide>
        <p15:guide id="5" orient="horz" pos="1904" userDrawn="1">
          <p15:clr>
            <a:srgbClr val="F26B43"/>
          </p15:clr>
        </p15:guide>
        <p15:guide id="6" pos="923" userDrawn="1">
          <p15:clr>
            <a:srgbClr val="F26B43"/>
          </p15:clr>
        </p15:guide>
        <p15:guide id="7" pos="19557" userDrawn="1">
          <p15:clr>
            <a:srgbClr val="F26B43"/>
          </p15:clr>
        </p15:guide>
        <p15:guide id="8" pos="9883" userDrawn="1">
          <p15:clr>
            <a:srgbClr val="F26B43"/>
          </p15:clr>
        </p15:guide>
        <p15:guide id="9" pos="10597" userDrawn="1">
          <p15:clr>
            <a:srgbClr val="F26B43"/>
          </p15:clr>
        </p15:guide>
        <p15:guide id="10" pos="10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ksta vietturis 24">
            <a:extLst>
              <a:ext uri="{FF2B5EF4-FFF2-40B4-BE49-F238E27FC236}">
                <a16:creationId xmlns:a16="http://schemas.microsoft.com/office/drawing/2014/main" id="{9A2B3C7E-0BA6-8A9D-F70B-720A332DB8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 dirty="0"/>
          </a:p>
        </p:txBody>
      </p:sp>
      <p:sp>
        <p:nvSpPr>
          <p:cNvPr id="26" name="Teksta vietturis 25">
            <a:extLst>
              <a:ext uri="{FF2B5EF4-FFF2-40B4-BE49-F238E27FC236}">
                <a16:creationId xmlns:a16="http://schemas.microsoft.com/office/drawing/2014/main" id="{0ED3D5BE-8F7B-7F54-5B5F-1641FF2DC6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7" name="Teksta vietturis 26">
            <a:extLst>
              <a:ext uri="{FF2B5EF4-FFF2-40B4-BE49-F238E27FC236}">
                <a16:creationId xmlns:a16="http://schemas.microsoft.com/office/drawing/2014/main" id="{298E80A2-B271-CFCC-230B-F0BCF3F5B9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8" name="Teksta vietturis 27">
            <a:extLst>
              <a:ext uri="{FF2B5EF4-FFF2-40B4-BE49-F238E27FC236}">
                <a16:creationId xmlns:a16="http://schemas.microsoft.com/office/drawing/2014/main" id="{92F3118F-D984-6F7D-EB04-7B95A4A7D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9" name="Attēla vietturis 28">
            <a:extLst>
              <a:ext uri="{FF2B5EF4-FFF2-40B4-BE49-F238E27FC236}">
                <a16:creationId xmlns:a16="http://schemas.microsoft.com/office/drawing/2014/main" id="{4F38D984-E95C-08EA-59C2-76D9FD5FEF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0" name="Teksta vietturis 29">
            <a:extLst>
              <a:ext uri="{FF2B5EF4-FFF2-40B4-BE49-F238E27FC236}">
                <a16:creationId xmlns:a16="http://schemas.microsoft.com/office/drawing/2014/main" id="{3685BB75-67C0-B0E0-48FD-44AA4952F5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1" name="Teksta vietturis 30">
            <a:extLst>
              <a:ext uri="{FF2B5EF4-FFF2-40B4-BE49-F238E27FC236}">
                <a16:creationId xmlns:a16="http://schemas.microsoft.com/office/drawing/2014/main" id="{E78A8CCB-9CFF-F558-F9E9-CB7FAFE30BC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2" name="Teksta vietturis 31">
            <a:extLst>
              <a:ext uri="{FF2B5EF4-FFF2-40B4-BE49-F238E27FC236}">
                <a16:creationId xmlns:a16="http://schemas.microsoft.com/office/drawing/2014/main" id="{5C4B4F58-8793-DC1C-A731-54A66755702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3" name="Teksta vietturis 32">
            <a:extLst>
              <a:ext uri="{FF2B5EF4-FFF2-40B4-BE49-F238E27FC236}">
                <a16:creationId xmlns:a16="http://schemas.microsoft.com/office/drawing/2014/main" id="{074282A0-A409-5FD4-8FCF-12F4B2942D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4" name="Teksta vietturis 33">
            <a:extLst>
              <a:ext uri="{FF2B5EF4-FFF2-40B4-BE49-F238E27FC236}">
                <a16:creationId xmlns:a16="http://schemas.microsoft.com/office/drawing/2014/main" id="{42CCA101-CFFA-AF96-DE13-BF535BB105B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5" name="Teksta vietturis 34">
            <a:extLst>
              <a:ext uri="{FF2B5EF4-FFF2-40B4-BE49-F238E27FC236}">
                <a16:creationId xmlns:a16="http://schemas.microsoft.com/office/drawing/2014/main" id="{02A9F505-F1C1-AF29-AC1F-4416D571D78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6" name="Diagrammas vietturis 35">
            <a:extLst>
              <a:ext uri="{FF2B5EF4-FFF2-40B4-BE49-F238E27FC236}">
                <a16:creationId xmlns:a16="http://schemas.microsoft.com/office/drawing/2014/main" id="{9308C5C1-B881-9F20-15F4-ED64CAAA86B8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7" name="Teksta vietturis 36">
            <a:extLst>
              <a:ext uri="{FF2B5EF4-FFF2-40B4-BE49-F238E27FC236}">
                <a16:creationId xmlns:a16="http://schemas.microsoft.com/office/drawing/2014/main" id="{4C3C3E49-846C-7A18-6BA3-B3D920464B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8" name="Teksta vietturis 37">
            <a:extLst>
              <a:ext uri="{FF2B5EF4-FFF2-40B4-BE49-F238E27FC236}">
                <a16:creationId xmlns:a16="http://schemas.microsoft.com/office/drawing/2014/main" id="{3B94A166-2181-4899-D45C-6E5D5468D62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9" name="Teksta vietturis 38">
            <a:extLst>
              <a:ext uri="{FF2B5EF4-FFF2-40B4-BE49-F238E27FC236}">
                <a16:creationId xmlns:a16="http://schemas.microsoft.com/office/drawing/2014/main" id="{FE67A633-E3A2-B084-8529-2DCD7B82184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0" name="Attēla vietturis 39">
            <a:extLst>
              <a:ext uri="{FF2B5EF4-FFF2-40B4-BE49-F238E27FC236}">
                <a16:creationId xmlns:a16="http://schemas.microsoft.com/office/drawing/2014/main" id="{A7CBF58B-DD24-6B49-DE7F-B62769B79F81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1" name="Teksta vietturis 40">
            <a:extLst>
              <a:ext uri="{FF2B5EF4-FFF2-40B4-BE49-F238E27FC236}">
                <a16:creationId xmlns:a16="http://schemas.microsoft.com/office/drawing/2014/main" id="{9F272504-44BF-BC0F-9C30-FB6D4A7DCA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2" name="Teksta vietturis 41">
            <a:extLst>
              <a:ext uri="{FF2B5EF4-FFF2-40B4-BE49-F238E27FC236}">
                <a16:creationId xmlns:a16="http://schemas.microsoft.com/office/drawing/2014/main" id="{5820F8B7-9971-997F-E5E1-4446FBF6AA3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3" name="Teksta vietturis 42">
            <a:extLst>
              <a:ext uri="{FF2B5EF4-FFF2-40B4-BE49-F238E27FC236}">
                <a16:creationId xmlns:a16="http://schemas.microsoft.com/office/drawing/2014/main" id="{4EE266FE-BD0B-57B8-0A05-B9364B650DC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4" name="Teksta vietturis 43">
            <a:extLst>
              <a:ext uri="{FF2B5EF4-FFF2-40B4-BE49-F238E27FC236}">
                <a16:creationId xmlns:a16="http://schemas.microsoft.com/office/drawing/2014/main" id="{84DB167C-E9CB-4E21-EA97-8380D13EF85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5" name="Teksta vietturis 44">
            <a:extLst>
              <a:ext uri="{FF2B5EF4-FFF2-40B4-BE49-F238E27FC236}">
                <a16:creationId xmlns:a16="http://schemas.microsoft.com/office/drawing/2014/main" id="{BFD790A6-4F93-8085-122E-A8752A0B7A1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6" name="Attēla vietturis 45">
            <a:extLst>
              <a:ext uri="{FF2B5EF4-FFF2-40B4-BE49-F238E27FC236}">
                <a16:creationId xmlns:a16="http://schemas.microsoft.com/office/drawing/2014/main" id="{3DF0D7CA-3B8E-8D46-E78A-BB0460BFA276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7" name="Attēla vietturis 46">
            <a:extLst>
              <a:ext uri="{FF2B5EF4-FFF2-40B4-BE49-F238E27FC236}">
                <a16:creationId xmlns:a16="http://schemas.microsoft.com/office/drawing/2014/main" id="{0B278B7C-8122-1457-4FAC-FCEFB88C9324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010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SU-COLOR-THEME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005BAA"/>
      </a:accent3>
      <a:accent4>
        <a:srgbClr val="FAA61A"/>
      </a:accent4>
      <a:accent5>
        <a:srgbClr val="7F7F7F"/>
      </a:accent5>
      <a:accent6>
        <a:srgbClr val="BCC7C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813875C9-F691-4056-90D9-F062F71FCB5F}" vid="{EFE37904-EA63-4E97-9338-D6E21B33A1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d178c580a8d463e52c66942d9dca8659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e779fd8451e0384bf01ea1e5d59bab77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B4AE01-70E2-4106-A871-CD973FB0C8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7BB843-578F-438D-9779-D81CC1539290}">
  <ds:schemaRefs>
    <ds:schemaRef ds:uri="http://purl.org/dc/dcmitype/"/>
    <ds:schemaRef ds:uri="http://purl.org/dc/elements/1.1/"/>
    <ds:schemaRef ds:uri="http://schemas.microsoft.com/office/2006/documentManagement/types"/>
    <ds:schemaRef ds:uri="21d2cf3e-71f5-4732-9d9f-7e054fe97acd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0fbcc03-35b3-445f-b8ec-a7a370f733f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5C3F872-05F1-4EE6-A5B0-D1F37414EE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IPD-2913_RW2023_ENG-CONF-KNOWLEDGE</Template>
  <TotalTime>57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9</cp:revision>
  <cp:lastPrinted>2019-02-11T09:14:46Z</cp:lastPrinted>
  <dcterms:created xsi:type="dcterms:W3CDTF">2023-02-09T07:55:15Z</dcterms:created>
  <dcterms:modified xsi:type="dcterms:W3CDTF">2025-06-13T08:17:59Z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2016-09-07T00:00:00Z</vt:filetime>
  </property>
  <property fmtid="{D5CDD505-2E9C-101B-9397-08002B2CF9AE}" pid="3" name="Creator">
    <vt:lpwstr>Adobe Illustrator CS6 (Macintosh)</vt:lpwstr>
  </property>
  <property fmtid="{D5CDD505-2E9C-101B-9397-08002B2CF9AE}" pid="4" name="LastSaved">
    <vt:filetime>2018-11-22T00:00:00Z</vt:filetime>
  </property>
  <property fmtid="{D5CDD505-2E9C-101B-9397-08002B2CF9AE}" pid="5" name="ContentTypeId">
    <vt:lpwstr>0x01010046EAD4D6EA0CBC44B7BE43F22F15D5D5</vt:lpwstr>
  </property>
</Properties>
</file>