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90" r:id="rId6"/>
    <p:sldMasterId id="2147483698" r:id="rId7"/>
  </p:sldMasterIdLst>
  <p:handoutMasterIdLst>
    <p:handoutMasterId r:id="rId24"/>
  </p:handoutMasterIdLst>
  <p:sldIdLst>
    <p:sldId id="274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C18"/>
    <a:srgbClr val="26247B"/>
    <a:srgbClr val="A11F23"/>
    <a:srgbClr val="58595B"/>
    <a:srgbClr val="8E0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0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>
            <a:extLst>
              <a:ext uri="{FF2B5EF4-FFF2-40B4-BE49-F238E27FC236}">
                <a16:creationId xmlns:a16="http://schemas.microsoft.com/office/drawing/2014/main" id="{D8D192CC-1620-91AE-9F58-64BAC8F009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7D696845-23F2-1CC3-0CAA-588A6069CF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58618-557B-48A5-8232-E7162A0F869A}" type="datetimeFigureOut">
              <a:rPr lang="lv-LV" smtClean="0"/>
              <a:t>13.06.2025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BAAED26F-18BC-684D-039C-E3DC58781F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86982460-700C-0D00-ED76-22F3926E32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EBC3E-D442-4A12-BB63-BE46D73D7D9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58814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_Sāk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197323"/>
            <a:ext cx="6420439" cy="222384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3600" b="1" i="0" baseline="0">
                <a:solidFill>
                  <a:schemeClr val="bg1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836361"/>
            <a:ext cx="6420439" cy="127526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lv-LV" sz="2000" smtClean="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Author</a:t>
            </a:r>
            <a:br>
              <a:rPr lang="lv-LV" dirty="0"/>
            </a:br>
            <a:r>
              <a:rPr lang="lv-LV" dirty="0" err="1"/>
              <a:t>Date</a:t>
            </a:r>
            <a:br>
              <a:rPr lang="lv-LV" dirty="0"/>
            </a:br>
            <a:r>
              <a:rPr lang="lv-LV" dirty="0" err="1"/>
              <a:t>Place</a:t>
            </a:r>
            <a:br>
              <a:rPr lang="lv-LV" dirty="0"/>
            </a:br>
            <a:r>
              <a:rPr lang="lv-LV" dirty="0" err="1"/>
              <a:t>Affiliation</a:t>
            </a:r>
            <a:endParaRPr lang="lv-LV" dirty="0"/>
          </a:p>
        </p:txBody>
      </p:sp>
      <p:sp>
        <p:nvSpPr>
          <p:cNvPr id="5" name="Attēla vietturis 4">
            <a:extLst>
              <a:ext uri="{FF2B5EF4-FFF2-40B4-BE49-F238E27FC236}">
                <a16:creationId xmlns:a16="http://schemas.microsoft.com/office/drawing/2014/main" id="{02D448F5-10E0-F50E-B9FB-8E19201F7A7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027484" y="404446"/>
            <a:ext cx="2511670" cy="932229"/>
          </a:xfrm>
          <a:prstGeom prst="rect">
            <a:avLst/>
          </a:prstGeom>
        </p:spPr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8030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2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3958845" cy="1986256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6217" y="2978871"/>
            <a:ext cx="3958843" cy="287487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4" name="Attēla vietturis 4">
            <a:extLst>
              <a:ext uri="{FF2B5EF4-FFF2-40B4-BE49-F238E27FC236}">
                <a16:creationId xmlns:a16="http://schemas.microsoft.com/office/drawing/2014/main" id="{1C023324-7856-8942-44FB-D4B4B15C9B1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253115" y="728665"/>
            <a:ext cx="5100158" cy="5125380"/>
          </a:xfrm>
          <a:prstGeom prst="rect">
            <a:avLst/>
          </a:prstGeom>
        </p:spPr>
        <p:txBody>
          <a:bodyPr lIns="0" tIns="2088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0649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3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3958845" cy="512538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5" name="Attēla vietturis 4">
            <a:extLst>
              <a:ext uri="{FF2B5EF4-FFF2-40B4-BE49-F238E27FC236}">
                <a16:creationId xmlns:a16="http://schemas.microsoft.com/office/drawing/2014/main" id="{45815A6D-7512-4D04-4B9D-8C593C763D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728665"/>
            <a:ext cx="5257273" cy="5125380"/>
          </a:xfrm>
          <a:prstGeom prst="rect">
            <a:avLst/>
          </a:prstGeom>
        </p:spPr>
        <p:txBody>
          <a:bodyPr lIns="0" tIns="2088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60734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4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4"/>
            <a:ext cx="3958845" cy="201453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6214" y="2978871"/>
            <a:ext cx="3958845" cy="287487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4" name="Attēla vietturis 4">
            <a:extLst>
              <a:ext uri="{FF2B5EF4-FFF2-40B4-BE49-F238E27FC236}">
                <a16:creationId xmlns:a16="http://schemas.microsoft.com/office/drawing/2014/main" id="{1C023324-7856-8942-44FB-D4B4B15C9B1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833272" y="728664"/>
            <a:ext cx="2520000" cy="2520000"/>
          </a:xfrm>
          <a:prstGeom prst="rect">
            <a:avLst/>
          </a:prstGeom>
        </p:spPr>
        <p:txBody>
          <a:bodyPr lIns="0" tIns="792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  <p:sp>
        <p:nvSpPr>
          <p:cNvPr id="5" name="Attēla vietturis 4">
            <a:extLst>
              <a:ext uri="{FF2B5EF4-FFF2-40B4-BE49-F238E27FC236}">
                <a16:creationId xmlns:a16="http://schemas.microsoft.com/office/drawing/2014/main" id="{6BD7B594-6C2B-C4F4-A9BE-1555B4C208D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728664"/>
            <a:ext cx="2520000" cy="2520000"/>
          </a:xfrm>
          <a:prstGeom prst="rect">
            <a:avLst/>
          </a:prstGeom>
        </p:spPr>
        <p:txBody>
          <a:bodyPr lIns="0" tIns="792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  <p:sp>
        <p:nvSpPr>
          <p:cNvPr id="6" name="Attēla vietturis 4">
            <a:extLst>
              <a:ext uri="{FF2B5EF4-FFF2-40B4-BE49-F238E27FC236}">
                <a16:creationId xmlns:a16="http://schemas.microsoft.com/office/drawing/2014/main" id="{389CE162-ADAC-588F-4EEE-22515FCB3D7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1" y="3429000"/>
            <a:ext cx="1775380" cy="2424749"/>
          </a:xfrm>
          <a:prstGeom prst="rect">
            <a:avLst/>
          </a:prstGeom>
        </p:spPr>
        <p:txBody>
          <a:bodyPr lIns="0" tIns="792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  <p:sp>
        <p:nvSpPr>
          <p:cNvPr id="7" name="Attēla vietturis 4">
            <a:extLst>
              <a:ext uri="{FF2B5EF4-FFF2-40B4-BE49-F238E27FC236}">
                <a16:creationId xmlns:a16="http://schemas.microsoft.com/office/drawing/2014/main" id="{17AD8154-182B-AA80-3A6A-1991B616CF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31637" y="3429000"/>
            <a:ext cx="3321635" cy="2424599"/>
          </a:xfrm>
          <a:prstGeom prst="rect">
            <a:avLst/>
          </a:prstGeom>
        </p:spPr>
        <p:txBody>
          <a:bodyPr lIns="0" tIns="792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6880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5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6" y="728665"/>
            <a:ext cx="3958845" cy="2014534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6216" y="2978870"/>
            <a:ext cx="3958845" cy="287487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6" name="Diagrammas vietturis 5">
            <a:extLst>
              <a:ext uri="{FF2B5EF4-FFF2-40B4-BE49-F238E27FC236}">
                <a16:creationId xmlns:a16="http://schemas.microsoft.com/office/drawing/2014/main" id="{CB030DE1-E9FC-AE8B-A095-359118F75278}"/>
              </a:ext>
            </a:extLst>
          </p:cNvPr>
          <p:cNvSpPr>
            <a:spLocks noGrp="1"/>
          </p:cNvSpPr>
          <p:nvPr>
            <p:ph type="chart" sz="quarter" idx="11" hasCustomPrompt="1"/>
          </p:nvPr>
        </p:nvSpPr>
        <p:spPr>
          <a:xfrm>
            <a:off x="6253163" y="728665"/>
            <a:ext cx="5100637" cy="5124448"/>
          </a:xfrm>
          <a:prstGeom prst="rect">
            <a:avLst/>
          </a:prstGeom>
        </p:spPr>
        <p:txBody>
          <a:bodyPr lIns="0" tIns="2088000" rIns="0" bIns="0"/>
          <a:lstStyle>
            <a:lvl1pPr marL="0" indent="0" algn="ctr"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Diagram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4309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6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3958845" cy="5124448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6" name="Diagrammas vietturis 5">
            <a:extLst>
              <a:ext uri="{FF2B5EF4-FFF2-40B4-BE49-F238E27FC236}">
                <a16:creationId xmlns:a16="http://schemas.microsoft.com/office/drawing/2014/main" id="{CB030DE1-E9FC-AE8B-A095-359118F75278}"/>
              </a:ext>
            </a:extLst>
          </p:cNvPr>
          <p:cNvSpPr>
            <a:spLocks noGrp="1"/>
          </p:cNvSpPr>
          <p:nvPr>
            <p:ph type="chart" sz="quarter" idx="11" hasCustomPrompt="1"/>
          </p:nvPr>
        </p:nvSpPr>
        <p:spPr>
          <a:xfrm>
            <a:off x="6096000" y="728665"/>
            <a:ext cx="5257800" cy="5124448"/>
          </a:xfrm>
          <a:prstGeom prst="rect">
            <a:avLst/>
          </a:prstGeom>
        </p:spPr>
        <p:txBody>
          <a:bodyPr lIns="0" tIns="2088000" rIns="0" bIns="0"/>
          <a:lstStyle>
            <a:lvl1pPr marL="0" indent="0" algn="ctr"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Diagram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98317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7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3036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1_Beig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828800"/>
            <a:ext cx="6420439" cy="364807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3600" b="1" i="0" baseline="0">
                <a:solidFill>
                  <a:schemeClr val="bg1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580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1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10297585" cy="93988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rgbClr val="E94C18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6216" y="1857079"/>
            <a:ext cx="10297584" cy="399666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rgbClr val="58595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Text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0463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2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10297585" cy="93988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rgbClr val="E94C18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6216" y="1857079"/>
            <a:ext cx="4882671" cy="399666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rgbClr val="58595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4" name="Attēla vietturis 4">
            <a:extLst>
              <a:ext uri="{FF2B5EF4-FFF2-40B4-BE49-F238E27FC236}">
                <a16:creationId xmlns:a16="http://schemas.microsoft.com/office/drawing/2014/main" id="{1C023324-7856-8942-44FB-D4B4B15C9B1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253115" y="1857375"/>
            <a:ext cx="5100158" cy="3996670"/>
          </a:xfrm>
          <a:prstGeom prst="rect">
            <a:avLst/>
          </a:prstGeom>
        </p:spPr>
        <p:txBody>
          <a:bodyPr lIns="0" tIns="1512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33761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3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10297585" cy="93988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rgbClr val="E94C18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5" name="Attēla vietturis 4">
            <a:extLst>
              <a:ext uri="{FF2B5EF4-FFF2-40B4-BE49-F238E27FC236}">
                <a16:creationId xmlns:a16="http://schemas.microsoft.com/office/drawing/2014/main" id="{45815A6D-7512-4D04-4B9D-8C593C763D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55688" y="1857375"/>
            <a:ext cx="10297585" cy="3996670"/>
          </a:xfrm>
          <a:prstGeom prst="rect">
            <a:avLst/>
          </a:prstGeom>
        </p:spPr>
        <p:txBody>
          <a:bodyPr lIns="0" tIns="1512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99497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4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10297585" cy="93988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rgbClr val="E94C18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6215" y="1857079"/>
            <a:ext cx="3600000" cy="399666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rgbClr val="58595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4" name="Attēla vietturis 4">
            <a:extLst>
              <a:ext uri="{FF2B5EF4-FFF2-40B4-BE49-F238E27FC236}">
                <a16:creationId xmlns:a16="http://schemas.microsoft.com/office/drawing/2014/main" id="{1C023324-7856-8942-44FB-D4B4B15C9B1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672248" y="1857079"/>
            <a:ext cx="2681025" cy="1894789"/>
          </a:xfrm>
          <a:prstGeom prst="rect">
            <a:avLst/>
          </a:prstGeom>
        </p:spPr>
        <p:txBody>
          <a:bodyPr lIns="0" tIns="504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  <p:sp>
        <p:nvSpPr>
          <p:cNvPr id="5" name="Attēla vietturis 4">
            <a:extLst>
              <a:ext uri="{FF2B5EF4-FFF2-40B4-BE49-F238E27FC236}">
                <a16:creationId xmlns:a16="http://schemas.microsoft.com/office/drawing/2014/main" id="{6BD7B594-6C2B-C4F4-A9BE-1555B4C208D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64232" y="1857079"/>
            <a:ext cx="3600000" cy="1894789"/>
          </a:xfrm>
          <a:prstGeom prst="rect">
            <a:avLst/>
          </a:prstGeom>
        </p:spPr>
        <p:txBody>
          <a:bodyPr lIns="0" tIns="504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  <p:sp>
        <p:nvSpPr>
          <p:cNvPr id="6" name="Attēla vietturis 4">
            <a:extLst>
              <a:ext uri="{FF2B5EF4-FFF2-40B4-BE49-F238E27FC236}">
                <a16:creationId xmlns:a16="http://schemas.microsoft.com/office/drawing/2014/main" id="{389CE162-ADAC-588F-4EEE-22515FCB3D7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855337" y="3855563"/>
            <a:ext cx="2403302" cy="1998186"/>
          </a:xfrm>
          <a:prstGeom prst="rect">
            <a:avLst/>
          </a:prstGeom>
        </p:spPr>
        <p:txBody>
          <a:bodyPr lIns="0" tIns="576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  <p:sp>
        <p:nvSpPr>
          <p:cNvPr id="7" name="Attēla vietturis 4">
            <a:extLst>
              <a:ext uri="{FF2B5EF4-FFF2-40B4-BE49-F238E27FC236}">
                <a16:creationId xmlns:a16="http://schemas.microsoft.com/office/drawing/2014/main" id="{17AD8154-182B-AA80-3A6A-1991B616CF8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457761" y="3855413"/>
            <a:ext cx="3895511" cy="1998186"/>
          </a:xfrm>
          <a:prstGeom prst="rect">
            <a:avLst/>
          </a:prstGeom>
        </p:spPr>
        <p:txBody>
          <a:bodyPr lIns="0" tIns="576000" rIns="0" bIns="0" anchor="t" anchorCtr="0"/>
          <a:lstStyle>
            <a:lvl1pPr marL="0" indent="0" algn="ctr">
              <a:spcBef>
                <a:spcPts val="0"/>
              </a:spcBef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Image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8502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5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10297585" cy="93988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rgbClr val="E94C18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6216" y="1857079"/>
            <a:ext cx="4882671" cy="399666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rgbClr val="58595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Text</a:t>
            </a:r>
            <a:endParaRPr lang="lv-LV" dirty="0"/>
          </a:p>
        </p:txBody>
      </p:sp>
      <p:sp>
        <p:nvSpPr>
          <p:cNvPr id="6" name="Diagrammas vietturis 5">
            <a:extLst>
              <a:ext uri="{FF2B5EF4-FFF2-40B4-BE49-F238E27FC236}">
                <a16:creationId xmlns:a16="http://schemas.microsoft.com/office/drawing/2014/main" id="{CB030DE1-E9FC-AE8B-A095-359118F75278}"/>
              </a:ext>
            </a:extLst>
          </p:cNvPr>
          <p:cNvSpPr>
            <a:spLocks noGrp="1"/>
          </p:cNvSpPr>
          <p:nvPr>
            <p:ph type="chart" sz="quarter" idx="11" hasCustomPrompt="1"/>
          </p:nvPr>
        </p:nvSpPr>
        <p:spPr>
          <a:xfrm>
            <a:off x="6253163" y="1857375"/>
            <a:ext cx="5100637" cy="3995738"/>
          </a:xfrm>
          <a:prstGeom prst="rect">
            <a:avLst/>
          </a:prstGeom>
        </p:spPr>
        <p:txBody>
          <a:bodyPr lIns="0" tIns="1512000" rIns="0" bIns="0"/>
          <a:lstStyle>
            <a:lvl1pPr marL="0" indent="0" algn="ctr"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Diagram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981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6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5" y="728665"/>
            <a:ext cx="10297585" cy="939880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rgbClr val="E94C18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6" name="Diagrammas vietturis 5">
            <a:extLst>
              <a:ext uri="{FF2B5EF4-FFF2-40B4-BE49-F238E27FC236}">
                <a16:creationId xmlns:a16="http://schemas.microsoft.com/office/drawing/2014/main" id="{CB030DE1-E9FC-AE8B-A095-359118F75278}"/>
              </a:ext>
            </a:extLst>
          </p:cNvPr>
          <p:cNvSpPr>
            <a:spLocks noGrp="1"/>
          </p:cNvSpPr>
          <p:nvPr>
            <p:ph type="chart" sz="quarter" idx="11" hasCustomPrompt="1"/>
          </p:nvPr>
        </p:nvSpPr>
        <p:spPr>
          <a:xfrm>
            <a:off x="1056215" y="1857375"/>
            <a:ext cx="10297585" cy="3995738"/>
          </a:xfrm>
          <a:prstGeom prst="rect">
            <a:avLst/>
          </a:prstGeom>
        </p:spPr>
        <p:txBody>
          <a:bodyPr lIns="0" tIns="1512000" rIns="0" bIns="0"/>
          <a:lstStyle>
            <a:lvl1pPr marL="0" indent="0" algn="ctr">
              <a:buFontTx/>
              <a:buNone/>
              <a:defRPr sz="1600">
                <a:solidFill>
                  <a:srgbClr val="58595B"/>
                </a:solidFill>
              </a:defRPr>
            </a:lvl1pPr>
          </a:lstStyle>
          <a:p>
            <a:r>
              <a:rPr lang="lv-LV" dirty="0" err="1"/>
              <a:t>Diagram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23995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7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1253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1_Pam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A1809AC-4EED-ABDE-E750-59C299C832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6216" y="728664"/>
            <a:ext cx="3958845" cy="5125083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lv-LV" dirty="0" err="1"/>
              <a:t>Title</a:t>
            </a:r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C1C2910A-B251-33F7-CA6E-0C125FE4037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00" y="728665"/>
            <a:ext cx="5257800" cy="512508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>
                <a:solidFill>
                  <a:srgbClr val="58595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Text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1087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3.sv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image" Target="../media/image5.sv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3.svg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77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5">
            <a:extLst>
              <a:ext uri="{FF2B5EF4-FFF2-40B4-BE49-F238E27FC236}">
                <a16:creationId xmlns:a16="http://schemas.microsoft.com/office/drawing/2014/main" id="{58646D03-566F-DCAE-1358-0494CD8F6049}"/>
              </a:ext>
            </a:extLst>
          </p:cNvPr>
          <p:cNvSpPr/>
          <p:nvPr userDrawn="1"/>
        </p:nvSpPr>
        <p:spPr>
          <a:xfrm>
            <a:off x="1" y="6167436"/>
            <a:ext cx="12192000" cy="690564"/>
          </a:xfrm>
          <a:prstGeom prst="rect">
            <a:avLst/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413" tIns="69705" rIns="139413" bIns="697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lv-LV" sz="4134" dirty="0"/>
          </a:p>
        </p:txBody>
      </p:sp>
      <p:pic>
        <p:nvPicPr>
          <p:cNvPr id="2" name="Grafika 1">
            <a:extLst>
              <a:ext uri="{FF2B5EF4-FFF2-40B4-BE49-F238E27FC236}">
                <a16:creationId xmlns:a16="http://schemas.microsoft.com/office/drawing/2014/main" id="{1FF5B4E4-A2B8-575A-D894-5BCFDC3BB4D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05860" y="6273810"/>
            <a:ext cx="980281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72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5" r:id="rId2"/>
    <p:sldLayoutId id="2147483684" r:id="rId3"/>
    <p:sldLayoutId id="2147483686" r:id="rId4"/>
    <p:sldLayoutId id="2147483687" r:id="rId5"/>
    <p:sldLayoutId id="2147483688" r:id="rId6"/>
    <p:sldLayoutId id="214748368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5">
            <a:extLst>
              <a:ext uri="{FF2B5EF4-FFF2-40B4-BE49-F238E27FC236}">
                <a16:creationId xmlns:a16="http://schemas.microsoft.com/office/drawing/2014/main" id="{58646D03-566F-DCAE-1358-0494CD8F6049}"/>
              </a:ext>
            </a:extLst>
          </p:cNvPr>
          <p:cNvSpPr/>
          <p:nvPr userDrawn="1"/>
        </p:nvSpPr>
        <p:spPr>
          <a:xfrm>
            <a:off x="1" y="6167436"/>
            <a:ext cx="12192000" cy="690564"/>
          </a:xfrm>
          <a:prstGeom prst="rect">
            <a:avLst/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413" tIns="69705" rIns="139413" bIns="697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lv-LV" sz="4134" dirty="0"/>
          </a:p>
        </p:txBody>
      </p:sp>
      <p:pic>
        <p:nvPicPr>
          <p:cNvPr id="2" name="Grafika 1">
            <a:extLst>
              <a:ext uri="{FF2B5EF4-FFF2-40B4-BE49-F238E27FC236}">
                <a16:creationId xmlns:a16="http://schemas.microsoft.com/office/drawing/2014/main" id="{B1D1BAD6-08B4-462B-D78B-D522943853D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05860" y="6273810"/>
            <a:ext cx="980281" cy="504000"/>
          </a:xfrm>
          <a:prstGeom prst="rect">
            <a:avLst/>
          </a:prstGeom>
        </p:spPr>
      </p:pic>
      <p:pic>
        <p:nvPicPr>
          <p:cNvPr id="4" name="Grafika 3">
            <a:extLst>
              <a:ext uri="{FF2B5EF4-FFF2-40B4-BE49-F238E27FC236}">
                <a16:creationId xmlns:a16="http://schemas.microsoft.com/office/drawing/2014/main" id="{DF57ED1B-9CE1-CD8A-6B93-C6CA75579BE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0" y="0"/>
            <a:ext cx="5772150" cy="616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20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265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30B8E72-3539-A66C-0232-5F16205A58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0701425E-4AAA-6F45-FD98-5052606240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Attēla vietturis 3">
            <a:extLst>
              <a:ext uri="{FF2B5EF4-FFF2-40B4-BE49-F238E27FC236}">
                <a16:creationId xmlns:a16="http://schemas.microsoft.com/office/drawing/2014/main" id="{DC194110-BEC9-E39D-F1AF-6FB9D70D48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87553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3D1A056-C164-9AB2-D394-C35F5A576C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D2FB9927-998B-571F-8E89-B2C97A7CB1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Attēla vietturis 3">
            <a:extLst>
              <a:ext uri="{FF2B5EF4-FFF2-40B4-BE49-F238E27FC236}">
                <a16:creationId xmlns:a16="http://schemas.microsoft.com/office/drawing/2014/main" id="{0A6AA1BC-F18A-D5D0-2FC1-B8AAB0335A4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11849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B6DE16E-8D13-DA30-41F3-72BFFF821E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D221A8E9-B0EC-ECEE-CFDF-0B989C0B06A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10782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3DABC49-C989-98D1-C3B0-1505F82F18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1918F872-58CC-E1F1-72B1-B53EE3FC81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Attēla vietturis 3">
            <a:extLst>
              <a:ext uri="{FF2B5EF4-FFF2-40B4-BE49-F238E27FC236}">
                <a16:creationId xmlns:a16="http://schemas.microsoft.com/office/drawing/2014/main" id="{FA7C7766-5ACA-D44E-A278-85D3A81DD1A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Attēla vietturis 4">
            <a:extLst>
              <a:ext uri="{FF2B5EF4-FFF2-40B4-BE49-F238E27FC236}">
                <a16:creationId xmlns:a16="http://schemas.microsoft.com/office/drawing/2014/main" id="{E6493D82-ACCC-1D22-D956-357342527CD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Attēla vietturis 5">
            <a:extLst>
              <a:ext uri="{FF2B5EF4-FFF2-40B4-BE49-F238E27FC236}">
                <a16:creationId xmlns:a16="http://schemas.microsoft.com/office/drawing/2014/main" id="{1469B30C-BF8B-7113-1F6F-3CD2F59394B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Attēla vietturis 6">
            <a:extLst>
              <a:ext uri="{FF2B5EF4-FFF2-40B4-BE49-F238E27FC236}">
                <a16:creationId xmlns:a16="http://schemas.microsoft.com/office/drawing/2014/main" id="{597093BE-4B8E-3DAA-1166-5DE84E956C9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92374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48323EA-E558-A9DB-57D0-AAD1B44007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6DD82648-4BD8-BE6B-9F1F-22F7BC05EA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Diagrammas vietturis 3">
            <a:extLst>
              <a:ext uri="{FF2B5EF4-FFF2-40B4-BE49-F238E27FC236}">
                <a16:creationId xmlns:a16="http://schemas.microsoft.com/office/drawing/2014/main" id="{3B0B9ED3-F848-DE26-31F5-E344ACB41FC7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4539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F6B8545-A908-07E3-E329-8D06EF9E8C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Diagrammas vietturis 2">
            <a:extLst>
              <a:ext uri="{FF2B5EF4-FFF2-40B4-BE49-F238E27FC236}">
                <a16:creationId xmlns:a16="http://schemas.microsoft.com/office/drawing/2014/main" id="{29CCE51A-E956-F450-E6AD-5187DA49805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74781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5438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5692983-D86D-352B-46A9-AFD5ECEF2A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13228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1128DFF-A7E2-BDA0-6723-DCAAAAC67C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44CC260F-3FFA-2B4F-3C7D-749BD10877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1962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791677A-D6B1-B2AE-954A-6D20A7CF88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5B16BFE5-27EE-D087-DC58-885897326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Attēla vietturis 3">
            <a:extLst>
              <a:ext uri="{FF2B5EF4-FFF2-40B4-BE49-F238E27FC236}">
                <a16:creationId xmlns:a16="http://schemas.microsoft.com/office/drawing/2014/main" id="{2CC6D3DE-4781-315A-85BC-104BB76512A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09635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F0FBBFF-ED5F-83B8-9AD5-81802C3E93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4E4C76C5-1BAD-15D1-D4A8-36A2E79618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3191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AAB9939-BA3B-14E3-FC7E-CED74DDBC2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76C43172-F998-CC39-9C80-2791CBB50E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Attēla vietturis 3">
            <a:extLst>
              <a:ext uri="{FF2B5EF4-FFF2-40B4-BE49-F238E27FC236}">
                <a16:creationId xmlns:a16="http://schemas.microsoft.com/office/drawing/2014/main" id="{37DA0BAE-E76A-E1A8-4A92-91449B1722C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Attēla vietturis 4">
            <a:extLst>
              <a:ext uri="{FF2B5EF4-FFF2-40B4-BE49-F238E27FC236}">
                <a16:creationId xmlns:a16="http://schemas.microsoft.com/office/drawing/2014/main" id="{EDC0D614-6754-FD71-55E7-F7B17B87DE4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Attēla vietturis 5">
            <a:extLst>
              <a:ext uri="{FF2B5EF4-FFF2-40B4-BE49-F238E27FC236}">
                <a16:creationId xmlns:a16="http://schemas.microsoft.com/office/drawing/2014/main" id="{2E649566-D578-86B6-5D29-2E9775A67B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Attēla vietturis 6">
            <a:extLst>
              <a:ext uri="{FF2B5EF4-FFF2-40B4-BE49-F238E27FC236}">
                <a16:creationId xmlns:a16="http://schemas.microsoft.com/office/drawing/2014/main" id="{CC7A6B62-5B16-217A-2B2B-D54D31096A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84064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B2EB12D-CDBF-955A-B119-4341B65815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3DD39633-9352-C2FC-FCC5-B8070F6828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Diagrammas vietturis 3">
            <a:extLst>
              <a:ext uri="{FF2B5EF4-FFF2-40B4-BE49-F238E27FC236}">
                <a16:creationId xmlns:a16="http://schemas.microsoft.com/office/drawing/2014/main" id="{25A5861F-DE37-5B23-62F4-5022A93F5C3D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72428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C15AEFB-6B38-F643-4E91-E95D5807EF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Diagrammas vietturis 2">
            <a:extLst>
              <a:ext uri="{FF2B5EF4-FFF2-40B4-BE49-F238E27FC236}">
                <a16:creationId xmlns:a16="http://schemas.microsoft.com/office/drawing/2014/main" id="{7EED2F2F-889D-40B3-90B2-D82FCE40BCA8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62720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8894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65F7662-4AF0-816B-A573-22C4D6BA98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21A26350-7C08-B33E-88C6-ADA4E33A40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13789530"/>
      </p:ext>
    </p:extLst>
  </p:cSld>
  <p:clrMapOvr>
    <a:masterClrMapping/>
  </p:clrMapOvr>
</p:sld>
</file>

<file path=ppt/theme/theme1.xml><?xml version="1.0" encoding="utf-8"?>
<a:theme xmlns:a="http://schemas.openxmlformats.org/drawingml/2006/main" name="1_Sākum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2_Pamats">
  <a:themeElements>
    <a:clrScheme name="RSU 75">
      <a:dk1>
        <a:srgbClr val="595959"/>
      </a:dk1>
      <a:lt1>
        <a:srgbClr val="FFFFFF"/>
      </a:lt1>
      <a:dk2>
        <a:srgbClr val="98002E"/>
      </a:dk2>
      <a:lt2>
        <a:srgbClr val="FFFFFF"/>
      </a:lt2>
      <a:accent1>
        <a:srgbClr val="AD3358"/>
      </a:accent1>
      <a:accent2>
        <a:srgbClr val="595959"/>
      </a:accent2>
      <a:accent3>
        <a:srgbClr val="C16682"/>
      </a:accent3>
      <a:accent4>
        <a:srgbClr val="7F7F7F"/>
      </a:accent4>
      <a:accent5>
        <a:srgbClr val="D699AB"/>
      </a:accent5>
      <a:accent6>
        <a:srgbClr val="CCCCCC"/>
      </a:accent6>
      <a:hlink>
        <a:srgbClr val="19C3FF"/>
      </a:hlink>
      <a:folHlink>
        <a:srgbClr val="FE6F9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3_Pamat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4_Beiga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5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EAD4D6EA0CBC44B7BE43F22F15D5D5" ma:contentTypeVersion="16" ma:contentTypeDescription="Create a new document." ma:contentTypeScope="" ma:versionID="d178c580a8d463e52c66942d9dca8659">
  <xsd:schema xmlns:xsd="http://www.w3.org/2001/XMLSchema" xmlns:xs="http://www.w3.org/2001/XMLSchema" xmlns:p="http://schemas.microsoft.com/office/2006/metadata/properties" xmlns:ns3="b0fbcc03-35b3-445f-b8ec-a7a370f733f1" xmlns:ns4="21d2cf3e-71f5-4732-9d9f-7e054fe97acd" targetNamespace="http://schemas.microsoft.com/office/2006/metadata/properties" ma:root="true" ma:fieldsID="e779fd8451e0384bf01ea1e5d59bab77" ns3:_="" ns4:_="">
    <xsd:import namespace="b0fbcc03-35b3-445f-b8ec-a7a370f733f1"/>
    <xsd:import namespace="21d2cf3e-71f5-4732-9d9f-7e054fe97ac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_activity" minOccurs="0"/>
                <xsd:element ref="ns4:MediaServiceSearchProperties" minOccurs="0"/>
                <xsd:element ref="ns4:MediaServiceDateTaken" minOccurs="0"/>
                <xsd:element ref="ns4:MediaServiceObjectDetectorVersions" minOccurs="0"/>
                <xsd:element ref="ns4:MediaLengthInSeconds" minOccurs="0"/>
                <xsd:element ref="ns4:MediaServiceLocation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fbcc03-35b3-445f-b8ec-a7a370f733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d2cf3e-71f5-4732-9d9f-7e054fe97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1d2cf3e-71f5-4732-9d9f-7e054fe97acd" xsi:nil="true"/>
  </documentManagement>
</p:properties>
</file>

<file path=customXml/itemProps1.xml><?xml version="1.0" encoding="utf-8"?>
<ds:datastoreItem xmlns:ds="http://schemas.openxmlformats.org/officeDocument/2006/customXml" ds:itemID="{B346D058-6110-4D8F-BC20-4CA287E919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fbcc03-35b3-445f-b8ec-a7a370f733f1"/>
    <ds:schemaRef ds:uri="21d2cf3e-71f5-4732-9d9f-7e054fe97a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C90AFEC-DBA6-4D78-B9EC-F262331BEB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E5AA67-8398-4994-97CE-983CDE588D2E}">
  <ds:schemaRefs>
    <ds:schemaRef ds:uri="http://www.w3.org/XML/1998/namespace"/>
    <ds:schemaRef ds:uri="b0fbcc03-35b3-445f-b8ec-a7a370f733f1"/>
    <ds:schemaRef ds:uri="http://schemas.microsoft.com/office/2006/documentManagement/types"/>
    <ds:schemaRef ds:uri="21d2cf3e-71f5-4732-9d9f-7e054fe97acd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0</Words>
  <Application>Microsoft Office PowerPoint</Application>
  <PresentationFormat>Widescreen</PresentationFormat>
  <Paragraphs>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Aptos</vt:lpstr>
      <vt:lpstr>Arial</vt:lpstr>
      <vt:lpstr>1_Sākums</vt:lpstr>
      <vt:lpstr>2_Pamats</vt:lpstr>
      <vt:lpstr>3_Pamats</vt:lpstr>
      <vt:lpstr>4_Beigas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 Tivums</dc:creator>
  <cp:lastModifiedBy>Līga Hartpenga</cp:lastModifiedBy>
  <cp:revision>44</cp:revision>
  <dcterms:created xsi:type="dcterms:W3CDTF">2025-02-10T15:04:24Z</dcterms:created>
  <dcterms:modified xsi:type="dcterms:W3CDTF">2025-06-13T07:25:17Z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0x01010046EAD4D6EA0CBC44B7BE43F22F15D5D5</vt:lpwstr>
  </property>
</Properties>
</file>