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90" r:id="rId6"/>
    <p:sldMasterId id="2147483698" r:id="rId7"/>
  </p:sldMasterIdLst>
  <p:handoutMasterIdLst>
    <p:handoutMasterId r:id="rId24"/>
  </p:handoutMasterIdLst>
  <p:sldIdLst>
    <p:sldId id="27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C18"/>
    <a:srgbClr val="26247B"/>
    <a:srgbClr val="A11F23"/>
    <a:srgbClr val="58595B"/>
    <a:srgbClr val="8E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0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D8D192CC-1620-91AE-9F58-64BAC8F009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D696845-23F2-1CC3-0CAA-588A6069C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58618-557B-48A5-8232-E7162A0F869A}" type="datetimeFigureOut">
              <a:rPr lang="lv-LV" smtClean="0"/>
              <a:t>13.06.2025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AAED26F-18BC-684D-039C-E3DC58781F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86982460-700C-0D00-ED76-22F3926E32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EBC3E-D442-4A12-BB63-BE46D73D7D9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881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_Sāk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197323"/>
            <a:ext cx="6420439" cy="22238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36361"/>
            <a:ext cx="6420439" cy="12752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lv-LV" sz="2000" smtClean="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Author</a:t>
            </a:r>
            <a:br>
              <a:rPr lang="lv-LV" dirty="0"/>
            </a:br>
            <a:r>
              <a:rPr lang="lv-LV" dirty="0" err="1"/>
              <a:t>Date</a:t>
            </a:r>
            <a:br>
              <a:rPr lang="lv-LV" dirty="0"/>
            </a:br>
            <a:r>
              <a:rPr lang="lv-LV" dirty="0" err="1"/>
              <a:t>Place</a:t>
            </a:r>
            <a:br>
              <a:rPr lang="lv-LV" dirty="0"/>
            </a:br>
            <a:r>
              <a:rPr lang="lv-LV" dirty="0" err="1"/>
              <a:t>Affiliation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02D448F5-10E0-F50E-B9FB-8E19201F7A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27484" y="404446"/>
            <a:ext cx="2511670" cy="932229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030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19862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7" y="2978871"/>
            <a:ext cx="3958843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728665"/>
            <a:ext cx="5100158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64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53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728665"/>
            <a:ext cx="5257273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60734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4"/>
            <a:ext cx="3958845" cy="201453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4" y="2978871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33272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1" y="3429000"/>
            <a:ext cx="1775380" cy="242474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31637" y="3429000"/>
            <a:ext cx="3321635" cy="242459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88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5"/>
            <a:ext cx="3958845" cy="201453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2978870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728665"/>
            <a:ext cx="5100637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30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44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096000" y="728665"/>
            <a:ext cx="5257800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831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036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Bei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828800"/>
            <a:ext cx="6420439" cy="364807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580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E94C18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10297584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046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E94C18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1857375"/>
            <a:ext cx="5100158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3376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E94C18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55688" y="1857375"/>
            <a:ext cx="10297585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9949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E94C18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5" y="1857079"/>
            <a:ext cx="3600000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672248" y="1857079"/>
            <a:ext cx="2681025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64232" y="1857079"/>
            <a:ext cx="3600000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55337" y="3855563"/>
            <a:ext cx="2403302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457761" y="3855413"/>
            <a:ext cx="3895511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8502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E94C18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1857375"/>
            <a:ext cx="5100637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8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E94C18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1056215" y="1857375"/>
            <a:ext cx="10297585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399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25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4"/>
            <a:ext cx="3958845" cy="51250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728665"/>
            <a:ext cx="5257800" cy="512508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1087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sv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5.sv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3.sv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7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pic>
        <p:nvPicPr>
          <p:cNvPr id="2" name="Grafika 1">
            <a:extLst>
              <a:ext uri="{FF2B5EF4-FFF2-40B4-BE49-F238E27FC236}">
                <a16:creationId xmlns:a16="http://schemas.microsoft.com/office/drawing/2014/main" id="{1FF5B4E4-A2B8-575A-D894-5BCFDC3BB4D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05860" y="6273810"/>
            <a:ext cx="980281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2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4" r:id="rId3"/>
    <p:sldLayoutId id="2147483686" r:id="rId4"/>
    <p:sldLayoutId id="2147483687" r:id="rId5"/>
    <p:sldLayoutId id="2147483688" r:id="rId6"/>
    <p:sldLayoutId id="21474836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pic>
        <p:nvPicPr>
          <p:cNvPr id="2" name="Grafika 1">
            <a:extLst>
              <a:ext uri="{FF2B5EF4-FFF2-40B4-BE49-F238E27FC236}">
                <a16:creationId xmlns:a16="http://schemas.microsoft.com/office/drawing/2014/main" id="{B1D1BAD6-08B4-462B-D78B-D522943853D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05860" y="6273810"/>
            <a:ext cx="980281" cy="504000"/>
          </a:xfrm>
          <a:prstGeom prst="rect">
            <a:avLst/>
          </a:prstGeom>
        </p:spPr>
      </p:pic>
      <p:pic>
        <p:nvPicPr>
          <p:cNvPr id="4" name="Grafika 3">
            <a:extLst>
              <a:ext uri="{FF2B5EF4-FFF2-40B4-BE49-F238E27FC236}">
                <a16:creationId xmlns:a16="http://schemas.microsoft.com/office/drawing/2014/main" id="{DF57ED1B-9CE1-CD8A-6B93-C6CA75579BE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0" y="0"/>
            <a:ext cx="5772150" cy="616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0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6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30B8E72-3539-A66C-0232-5F16205A5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0701425E-4AAA-6F45-FD98-5052606240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DC194110-BEC9-E39D-F1AF-6FB9D70D48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7553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3D1A056-C164-9AB2-D394-C35F5A576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2FB9927-998B-571F-8E89-B2C97A7CB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0A6AA1BC-F18A-D5D0-2FC1-B8AAB0335A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184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6DE16E-8D13-DA30-41F3-72BFFF821E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221A8E9-B0EC-ECEE-CFDF-0B989C0B06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078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3DABC49-C989-98D1-C3B0-1505F82F1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918F872-58CC-E1F1-72B1-B53EE3FC8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FA7C7766-5ACA-D44E-A278-85D3A81DD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6493D82-ACCC-1D22-D956-357342527C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1469B30C-BF8B-7113-1F6F-3CD2F59394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597093BE-4B8E-3DAA-1166-5DE84E956C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237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8323EA-E558-A9DB-57D0-AAD1B4400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6DD82648-4BD8-BE6B-9F1F-22F7BC05EA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3B0B9ED3-F848-DE26-31F5-E344ACB41FC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539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6B8545-A908-07E3-E329-8D06EF9E8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29CCE51A-E956-F450-E6AD-5187DA49805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478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3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5692983-D86D-352B-46A9-AFD5ECEF2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322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128DFF-A7E2-BDA0-6723-DCAAAAC67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4CC260F-3FFA-2B4F-3C7D-749BD10877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96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791677A-D6B1-B2AE-954A-6D20A7CF8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5B16BFE5-27EE-D087-DC58-885897326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2CC6D3DE-4781-315A-85BC-104BB7651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963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0FBBFF-ED5F-83B8-9AD5-81802C3E9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4E4C76C5-1BAD-15D1-D4A8-36A2E7961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19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AB9939-BA3B-14E3-FC7E-CED74DDBC2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6C43172-F998-CC39-9C80-2791CBB50E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37DA0BAE-E76A-E1A8-4A92-91449B1722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DC0D614-6754-FD71-55E7-F7B17B87DE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2E649566-D578-86B6-5D29-2E9775A67B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CC7A6B62-5B16-217A-2B2B-D54D31096A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06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2EB12D-CDBF-955A-B119-4341B6581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DD39633-9352-C2FC-FCC5-B8070F682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25A5861F-DE37-5B23-62F4-5022A93F5C3D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42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15AEFB-6B38-F643-4E91-E95D5807E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7EED2F2F-889D-40B3-90B2-D82FCE40BCA8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272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89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5F7662-4AF0-816B-A573-22C4D6BA9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1A26350-7C08-B33E-88C6-ADA4E33A40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3789530"/>
      </p:ext>
    </p:extLst>
  </p:cSld>
  <p:clrMapOvr>
    <a:masterClrMapping/>
  </p:clrMapOvr>
</p:sld>
</file>

<file path=ppt/theme/theme1.xml><?xml version="1.0" encoding="utf-8"?>
<a:theme xmlns:a="http://schemas.openxmlformats.org/drawingml/2006/main" name="1_Sākum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Pamats">
  <a:themeElements>
    <a:clrScheme name="RSU 75">
      <a:dk1>
        <a:srgbClr val="595959"/>
      </a:dk1>
      <a:lt1>
        <a:srgbClr val="FFFFFF"/>
      </a:lt1>
      <a:dk2>
        <a:srgbClr val="98002E"/>
      </a:dk2>
      <a:lt2>
        <a:srgbClr val="FFFFFF"/>
      </a:lt2>
      <a:accent1>
        <a:srgbClr val="AD3358"/>
      </a:accent1>
      <a:accent2>
        <a:srgbClr val="595959"/>
      </a:accent2>
      <a:accent3>
        <a:srgbClr val="C16682"/>
      </a:accent3>
      <a:accent4>
        <a:srgbClr val="7F7F7F"/>
      </a:accent4>
      <a:accent5>
        <a:srgbClr val="D699AB"/>
      </a:accent5>
      <a:accent6>
        <a:srgbClr val="CCCCCC"/>
      </a:accent6>
      <a:hlink>
        <a:srgbClr val="19C3FF"/>
      </a:hlink>
      <a:folHlink>
        <a:srgbClr val="FE6F9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3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_Beiga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d178c580a8d463e52c66942d9dca8659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e779fd8451e0384bf01ea1e5d59bab77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B346D058-6110-4D8F-BC20-4CA287E91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90AFEC-DBA6-4D78-B9EC-F262331BEB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5AA67-8398-4994-97CE-983CDE588D2E}">
  <ds:schemaRefs>
    <ds:schemaRef ds:uri="http://www.w3.org/XML/1998/namespace"/>
    <ds:schemaRef ds:uri="b0fbcc03-35b3-445f-b8ec-a7a370f733f1"/>
    <ds:schemaRef ds:uri="http://schemas.microsoft.com/office/2006/documentManagement/types"/>
    <ds:schemaRef ds:uri="21d2cf3e-71f5-4732-9d9f-7e054fe97acd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1_Sākums</vt:lpstr>
      <vt:lpstr>2_Pamats</vt:lpstr>
      <vt:lpstr>3_Pamats</vt:lpstr>
      <vt:lpstr>4_Beigas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 Tivums</dc:creator>
  <cp:lastModifiedBy>Līga Hartpenga</cp:lastModifiedBy>
  <cp:revision>44</cp:revision>
  <dcterms:created xsi:type="dcterms:W3CDTF">2025-02-10T15:04:24Z</dcterms:created>
  <dcterms:modified xsi:type="dcterms:W3CDTF">2025-06-13T07:25:17Z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0x01010046EAD4D6EA0CBC44B7BE43F22F15D5D5</vt:lpwstr>
  </property>
</Properties>
</file>